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9" r:id="rId3"/>
    <p:sldId id="262" r:id="rId4"/>
    <p:sldId id="263" r:id="rId5"/>
    <p:sldId id="266" r:id="rId6"/>
    <p:sldId id="267" r:id="rId7"/>
    <p:sldId id="268" r:id="rId8"/>
    <p:sldId id="269" r:id="rId9"/>
    <p:sldId id="27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0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39F82-2C23-441A-AA76-078D02FD0662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A6F-AF3F-4973-8D09-6F628888BA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BAC44-C377-4120-B28E-B12F0327C7C5}" type="datetimeFigureOut">
              <a:rPr lang="en-US" smtClean="0"/>
              <a:pPr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EC1AB-C4F9-4691-B298-2B02C63A1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pwebdevelopers.in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instagram.com/jpwebdeveloper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2304255"/>
          </a:xfrm>
          <a:noFill/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IN" sz="6000" b="1" dirty="0" smtClean="0">
                <a:solidFill>
                  <a:srgbClr val="FFFF00"/>
                </a:solidFill>
                <a:latin typeface="Baskerville Old Face" panose="02020602080505020303" pitchFamily="18" charset="0"/>
                <a:cs typeface="Arial" pitchFamily="34" charset="0"/>
              </a:rPr>
              <a:t>Presentation </a:t>
            </a:r>
            <a: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19900" dirty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</a:br>
            <a:r>
              <a:rPr lang="en-IN" sz="3200" dirty="0" smtClean="0">
                <a:solidFill>
                  <a:srgbClr val="FFFF00"/>
                </a:solidFill>
                <a:effectLst/>
                <a:latin typeface="Baskerville Old Face" pitchFamily="18" charset="0"/>
                <a:cs typeface="Arial" pitchFamily="34" charset="0"/>
              </a:rPr>
              <a:t>ON</a:t>
            </a:r>
            <a:r>
              <a:rPr lang="en-IN" sz="6600" b="1" dirty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/>
            </a:r>
            <a:br>
              <a:rPr lang="en-IN" sz="6600" b="1" dirty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</a:br>
            <a:r>
              <a:rPr lang="en-IN" sz="6600" b="1" dirty="0">
                <a:solidFill>
                  <a:srgbClr val="FFFF00"/>
                </a:solidFill>
                <a:latin typeface="Baskerville Old Face" pitchFamily="18" charset="0"/>
                <a:cs typeface="Arial" pitchFamily="34" charset="0"/>
              </a:rPr>
              <a:t> </a:t>
            </a:r>
            <a:r>
              <a:rPr lang="en-IN" sz="5400" b="1" dirty="0" smtClean="0">
                <a:latin typeface="Baskerville Old Face" pitchFamily="18" charset="0"/>
                <a:cs typeface="Arial" pitchFamily="34" charset="0"/>
              </a:rPr>
              <a:t> Constructors </a:t>
            </a:r>
            <a:r>
              <a:rPr lang="en-IN" sz="5400" b="1" dirty="0" smtClean="0">
                <a:effectLst/>
                <a:latin typeface="Baskerville Old Face" pitchFamily="18" charset="0"/>
                <a:cs typeface="Arial" pitchFamily="34" charset="0"/>
              </a:rPr>
              <a:t>in C++</a:t>
            </a:r>
            <a:endParaRPr lang="en-IN" sz="5400" dirty="0"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143108" y="6000768"/>
            <a:ext cx="5256399" cy="365125"/>
          </a:xfrm>
        </p:spPr>
        <p:txBody>
          <a:bodyPr/>
          <a:lstStyle/>
          <a:p>
            <a:pPr algn="ctr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Powered by- jpwebdevelopers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3643306" y="3786190"/>
            <a:ext cx="3203810" cy="21602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None/>
            </a:pPr>
            <a:endParaRPr lang="en-IN" dirty="0"/>
          </a:p>
        </p:txBody>
      </p:sp>
      <p:sp>
        <p:nvSpPr>
          <p:cNvPr id="7" name="TextBox 7"/>
          <p:cNvSpPr txBox="1"/>
          <p:nvPr/>
        </p:nvSpPr>
        <p:spPr>
          <a:xfrm>
            <a:off x="6012159" y="2636912"/>
            <a:ext cx="313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7978143"/>
      </p:ext>
    </p:extLst>
  </p:cSld>
  <p:clrMapOvr>
    <a:masterClrMapping/>
  </p:clrMapOvr>
  <p:transition spd="med">
    <p:push dir="u"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514600"/>
            <a:ext cx="7772400" cy="1362075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Castellar" pitchFamily="18" charset="0"/>
              </a:rPr>
              <a:t>               You    </a:t>
            </a:r>
            <a:endParaRPr lang="en-US" sz="4800" dirty="0">
              <a:latin typeface="Castellar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0" y="990600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latin typeface="Castellar" pitchFamily="18" charset="0"/>
              </a:rPr>
              <a:t>Thank</a:t>
            </a:r>
            <a:endParaRPr lang="en-US" sz="6000" dirty="0">
              <a:latin typeface="Castellar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2074783"/>
            <a:ext cx="5486400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Download ppt’s and handwritten notes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JP Web 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Follow on instagram:-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@jpwebdevelopers</a:t>
            </a: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mb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7772400" cy="1470025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US" u="sng" dirty="0">
                <a:latin typeface="Castellar" pitchFamily="18" charset="0"/>
              </a:rPr>
              <a:t>Contents</a:t>
            </a:r>
            <a:r>
              <a:rPr lang="en-US" dirty="0">
                <a:latin typeface="Castellar" pitchFamily="18" charset="0"/>
              </a:rPr>
              <a:t> :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2133600"/>
            <a:ext cx="7239000" cy="39624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 Introduction to Constructors.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Syntax</a:t>
            </a:r>
          </a:p>
          <a:p>
            <a:pPr algn="l">
              <a:buFont typeface="Wingdings" pitchFamily="2" charset="2"/>
              <a:buChar char="Ø"/>
            </a:pPr>
            <a:r>
              <a:rPr lang="en-US" b="1" dirty="0" smtClean="0"/>
              <a:t>Types of Constructors.</a:t>
            </a:r>
          </a:p>
          <a:p>
            <a:pPr algn="l">
              <a:buFont typeface="Wingdings" pitchFamily="2" charset="2"/>
              <a:buChar char="Ø"/>
            </a:pPr>
            <a:endParaRPr lang="en-US" dirty="0" smtClean="0"/>
          </a:p>
          <a:p>
            <a:pPr algn="l"/>
            <a:r>
              <a:rPr lang="en-US" dirty="0"/>
              <a:t> </a:t>
            </a:r>
            <a:endParaRPr lang="en-US" dirty="0" smtClean="0"/>
          </a:p>
          <a:p>
            <a:pPr algn="l"/>
            <a:endParaRPr lang="en-US" b="1" dirty="0" smtClean="0"/>
          </a:p>
          <a:p>
            <a:pPr algn="l">
              <a:buFont typeface="Wingdings" pitchFamily="2" charset="2"/>
              <a:buChar char="Ø"/>
            </a:pP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pull dir="r"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4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uiExpand="1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1249362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800" b="1" u="sng" dirty="0" smtClean="0">
                <a:latin typeface="Castellar" pitchFamily="18" charset="0"/>
              </a:rPr>
              <a:t>Introduction to constructors </a:t>
            </a:r>
            <a:r>
              <a:rPr lang="en-US" sz="3200" b="1" u="sng" dirty="0" smtClean="0">
                <a:latin typeface="Castellar" pitchFamily="18" charset="0"/>
              </a:rPr>
              <a:t>: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constructor is a special type of member function of class.</a:t>
            </a:r>
          </a:p>
          <a:p>
            <a:r>
              <a:rPr lang="en-US" sz="2800" dirty="0" smtClean="0"/>
              <a:t>It is called automatically when an object is created of that class.</a:t>
            </a:r>
          </a:p>
          <a:p>
            <a:r>
              <a:rPr lang="en-US" sz="2800" dirty="0" smtClean="0"/>
              <a:t>It has same name as that of class name.</a:t>
            </a:r>
          </a:p>
          <a:p>
            <a:r>
              <a:rPr lang="en-US" sz="2800" dirty="0" smtClean="0"/>
              <a:t>It does not have a return type.</a:t>
            </a:r>
          </a:p>
          <a:p>
            <a:r>
              <a:rPr lang="en-US" sz="2800" dirty="0" smtClean="0"/>
              <a:t>To create a constructor , use the same name as the class, followed by parentheses().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800" b="1" u="sng" dirty="0" smtClean="0">
                <a:latin typeface="Castellar" pitchFamily="18" charset="0"/>
              </a:rPr>
              <a:t>For example 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lass abc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Public :</a:t>
            </a:r>
          </a:p>
          <a:p>
            <a:pPr>
              <a:buNone/>
            </a:pPr>
            <a:r>
              <a:rPr lang="en-US" dirty="0" smtClean="0"/>
              <a:t>abc() 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out&lt;&lt;“hello”;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};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5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5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3200" b="1" u="sng" dirty="0" smtClean="0">
                <a:latin typeface="Castellar" pitchFamily="18" charset="0"/>
              </a:rPr>
              <a:t>Types of constructor :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pic>
        <p:nvPicPr>
          <p:cNvPr id="6" name="Content Placeholder 5" descr="CPP-Constructors.png"/>
          <p:cNvPicPr>
            <a:picLocks noGrp="1" noChangeAspect="1"/>
          </p:cNvPicPr>
          <p:nvPr>
            <p:ph idx="1"/>
          </p:nvPr>
        </p:nvPicPr>
        <p:blipFill>
          <a:blip r:embed="rId3"/>
          <a:srcRect l="1835" t="5454" r="2752" b="16364"/>
          <a:stretch>
            <a:fillRect/>
          </a:stretch>
        </p:blipFill>
        <p:spPr>
          <a:xfrm>
            <a:off x="533400" y="2057400"/>
            <a:ext cx="7924800" cy="3276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200" b="1" u="sng" dirty="0" smtClean="0">
                <a:latin typeface="Castellar" pitchFamily="18" charset="0"/>
              </a:rPr>
              <a:t>Default  constructor :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 numCol="1"/>
          <a:lstStyle/>
          <a:p>
            <a:r>
              <a:rPr lang="en-US" dirty="0" smtClean="0"/>
              <a:t>A  constructor  which  has  no  arguments       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(parameters) is known as default constructor.</a:t>
            </a:r>
          </a:p>
          <a:p>
            <a:r>
              <a:rPr lang="en-US" dirty="0" smtClean="0"/>
              <a:t>When the class does not contain a constructor the compiler automatically supplies a default    Constructor with no arguments.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534400" cy="838200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u="sng" dirty="0" smtClean="0">
                <a:latin typeface="Castellar" pitchFamily="18" charset="0"/>
              </a:rPr>
              <a:t>Program  for  default constructor </a:t>
            </a:r>
            <a:r>
              <a:rPr lang="en-US" sz="2400" b="1" u="sng" dirty="0" smtClean="0">
                <a:latin typeface="Castellar" pitchFamily="18" charset="0"/>
              </a:rPr>
              <a:t>: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219200"/>
            <a:ext cx="405982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#include&lt;</a:t>
            </a:r>
            <a:r>
              <a:rPr lang="en-US" sz="2400" dirty="0" err="1" smtClean="0"/>
              <a:t>iostream.h</a:t>
            </a:r>
            <a:r>
              <a:rPr lang="en-US" sz="2400" dirty="0" smtClean="0"/>
              <a:t>&gt;</a:t>
            </a:r>
          </a:p>
          <a:p>
            <a:r>
              <a:rPr lang="en-US" sz="2400" dirty="0" smtClean="0"/>
              <a:t>#include&lt;</a:t>
            </a:r>
            <a:r>
              <a:rPr lang="en-US" sz="2400" dirty="0" err="1" smtClean="0"/>
              <a:t>conio.h</a:t>
            </a:r>
            <a:r>
              <a:rPr lang="en-US" sz="2400" dirty="0" smtClean="0"/>
              <a:t>&gt;</a:t>
            </a:r>
          </a:p>
          <a:p>
            <a:r>
              <a:rPr lang="en-US" sz="2400" dirty="0" smtClean="0"/>
              <a:t>Class    student</a:t>
            </a:r>
          </a:p>
          <a:p>
            <a:r>
              <a:rPr lang="en-US" sz="2400" dirty="0" smtClean="0"/>
              <a:t>{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public :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 student()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{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 cout&lt;&lt;“Default Constructor”;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 }</a:t>
            </a:r>
          </a:p>
          <a:p>
            <a:r>
              <a:rPr lang="en-US" sz="2400" dirty="0" smtClean="0"/>
              <a:t>};</a:t>
            </a:r>
          </a:p>
          <a:p>
            <a:r>
              <a:rPr lang="en-US" sz="2400" dirty="0" smtClean="0"/>
              <a:t>Void main() </a:t>
            </a:r>
          </a:p>
          <a:p>
            <a:r>
              <a:rPr lang="en-US" sz="2400" dirty="0" smtClean="0"/>
              <a:t>{</a:t>
            </a:r>
          </a:p>
          <a:p>
            <a:r>
              <a:rPr lang="en-US" sz="2400" dirty="0" smtClean="0"/>
              <a:t>s</a:t>
            </a:r>
            <a:r>
              <a:rPr lang="en-US" sz="2400" dirty="0" smtClean="0"/>
              <a:t>tudent s;</a:t>
            </a:r>
          </a:p>
          <a:p>
            <a:r>
              <a:rPr lang="en-US" sz="2400" dirty="0" smtClean="0"/>
              <a:t>getch();</a:t>
            </a:r>
          </a:p>
          <a:p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anchor="t">
            <a:noAutofit/>
          </a:bodyPr>
          <a:lstStyle/>
          <a:p>
            <a:pPr algn="l"/>
            <a:r>
              <a:rPr lang="en-US" sz="2800" b="1" u="sng" dirty="0" smtClean="0">
                <a:latin typeface="Castellar" pitchFamily="18" charset="0"/>
              </a:rPr>
              <a:t>parameterized constructor : 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524000"/>
            <a:ext cx="8458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smtClean="0"/>
              <a:t>A Constructor which has parameters is called parameterized constructor.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It is used to provide different values to objects.</a:t>
            </a:r>
          </a:p>
          <a:p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762000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anchor="t" anchorCtr="0">
            <a:normAutofit fontScale="90000"/>
          </a:bodyPr>
          <a:lstStyle/>
          <a:p>
            <a:pPr algn="l"/>
            <a:r>
              <a:rPr lang="en-US" sz="2800" b="1" u="sng" dirty="0" smtClean="0">
                <a:latin typeface="Castellar" pitchFamily="18" charset="0"/>
              </a:rPr>
              <a:t>copy </a:t>
            </a:r>
            <a:r>
              <a:rPr lang="en-US" sz="2800" b="1" u="sng" dirty="0" smtClean="0">
                <a:latin typeface="Castellar" pitchFamily="18" charset="0"/>
              </a:rPr>
              <a:t>constructor : 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225689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The copy constructor in </a:t>
            </a:r>
            <a:r>
              <a:rPr lang="en-US" sz="2400" dirty="0" smtClean="0"/>
              <a:t>C</a:t>
            </a:r>
            <a:r>
              <a:rPr lang="en-US" sz="2400" dirty="0" smtClean="0"/>
              <a:t>++ is used to copy data of one object to</a:t>
            </a:r>
          </a:p>
          <a:p>
            <a:r>
              <a:rPr lang="en-US" sz="2400" dirty="0" smtClean="0"/>
              <a:t>  another.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smtClean="0"/>
              <a:t>It is used to copy the value of one object into another object is called copy constructor.</a:t>
            </a:r>
          </a:p>
          <a:p>
            <a:r>
              <a:rPr lang="en-US" sz="2400" b="1" u="sng" dirty="0" smtClean="0">
                <a:latin typeface="+mj-lt"/>
              </a:rPr>
              <a:t>SYNTAX </a:t>
            </a:r>
            <a:r>
              <a:rPr lang="en-US" sz="2400" b="1" dirty="0" smtClean="0">
                <a:latin typeface="+mj-lt"/>
              </a:rPr>
              <a:t> :- </a:t>
            </a:r>
            <a:r>
              <a:rPr lang="en-US" sz="2400" dirty="0" smtClean="0"/>
              <a:t>   className (className &amp; ref)</a:t>
            </a:r>
            <a:endParaRPr lang="en-US" sz="2400" b="1" u="sng" dirty="0" smtClean="0">
              <a:latin typeface="+mj-lt"/>
            </a:endParaRPr>
          </a:p>
          <a:p>
            <a:r>
              <a:rPr lang="en-US" sz="2400" dirty="0" smtClean="0"/>
              <a:t> </a:t>
            </a:r>
            <a:r>
              <a:rPr lang="en-US" sz="2400" dirty="0" smtClean="0"/>
              <a:t>                       {  </a:t>
            </a:r>
            <a:endParaRPr lang="en-US" sz="2400" dirty="0" smtClean="0"/>
          </a:p>
          <a:p>
            <a:r>
              <a:rPr lang="en-US" sz="2400" dirty="0" smtClean="0"/>
              <a:t>                            //code</a:t>
            </a:r>
          </a:p>
          <a:p>
            <a:r>
              <a:rPr lang="en-US" sz="2400" dirty="0" smtClean="0"/>
              <a:t>                         }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 copy constructor takes a ref to an object of the same class as an 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 argument.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powered by 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318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Presentation  ON   Constructors in C++</vt:lpstr>
      <vt:lpstr>Contents :</vt:lpstr>
      <vt:lpstr>Introduction to constructors : </vt:lpstr>
      <vt:lpstr>For example :</vt:lpstr>
      <vt:lpstr>Types of constructor : </vt:lpstr>
      <vt:lpstr>Default  constructor : </vt:lpstr>
      <vt:lpstr>Program  for  default constructor : </vt:lpstr>
      <vt:lpstr>parameterized constructor :   </vt:lpstr>
      <vt:lpstr>copy constructor :   </vt:lpstr>
      <vt:lpstr>               You  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ON   Constructors in C++</dc:title>
  <dc:creator>mankaran</dc:creator>
  <cp:lastModifiedBy>mankaran</cp:lastModifiedBy>
  <cp:revision>13</cp:revision>
  <dcterms:created xsi:type="dcterms:W3CDTF">2021-07-31T15:33:33Z</dcterms:created>
  <dcterms:modified xsi:type="dcterms:W3CDTF">2021-08-01T10:13:14Z</dcterms:modified>
</cp:coreProperties>
</file>